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04" r:id="rId2"/>
    <p:sldId id="805" r:id="rId3"/>
    <p:sldId id="806" r:id="rId4"/>
    <p:sldId id="807" r:id="rId5"/>
    <p:sldId id="808" r:id="rId6"/>
    <p:sldId id="80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5" y="2276624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288. MAINAWT UN!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3" y="3571790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Onward Go! </a:t>
            </a:r>
          </a:p>
          <a:p>
            <a:r>
              <a:rPr lang="en-US" sz="1500" dirty="0" err="1"/>
              <a:t>Fil</a:t>
            </a:r>
            <a:r>
              <a:rPr lang="en-US" sz="1500" dirty="0"/>
              <a:t>. 3:13</a:t>
            </a:r>
          </a:p>
          <a:p>
            <a:r>
              <a:rPr lang="en-US" sz="1500" dirty="0"/>
              <a:t>E.B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7512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7732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5782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sialin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0204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4608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36577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4608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6550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266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288. MAINAWT UN! </vt:lpstr>
      <vt:lpstr>1  </vt:lpstr>
      <vt:lpstr>2  </vt:lpstr>
      <vt:lpstr>3  </vt:lpstr>
      <vt:lpstr>4  </vt:lpstr>
      <vt:lpstr>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2018-12-14T14:59:56Z</dcterms:modified>
</cp:coreProperties>
</file>